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28" r:id="rId13"/>
    <p:sldId id="370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rmorant" panose="020B0604020202020204" charset="-52"/>
      <p:regular r:id="rId56"/>
    </p:embeddedFont>
    <p:embeddedFont>
      <p:font typeface="Menlo" panose="020B0604020202020204" charset="0"/>
      <p:regular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64E84962-177A-45DD-965B-CADCD94AE1E5}"/>
    <pc:docChg chg="delSld">
      <pc:chgData name="Михаил Попов" userId="1ff28dec684c2c56" providerId="LiveId" clId="{64E84962-177A-45DD-965B-CADCD94AE1E5}" dt="2021-10-16T09:05:43.144" v="0" actId="47"/>
      <pc:docMkLst>
        <pc:docMk/>
      </pc:docMkLst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4166610191" sldId="464"/>
        </pc:sldMkLst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16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9</a:t>
            </a:r>
            <a:r>
              <a:rPr lang="ru-RU" sz="400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5DB29A3-2E75-4A5E-9F11-3D45F246E26E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Прямая со стрелкой 11">
                <a:extLst>
                  <a:ext uri="{FF2B5EF4-FFF2-40B4-BE49-F238E27FC236}">
                    <a16:creationId xmlns:a16="http://schemas.microsoft.com/office/drawing/2014/main" id="{AF754E74-9130-42CA-953C-5C35124E3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7239" y="3253551"/>
                <a:ext cx="901872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9771" y="3260830"/>
                <a:ext cx="6182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8041" y="3260830"/>
                <a:ext cx="258072" cy="11429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397DB6-E460-4AFE-8156-113DEA82DE3A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BF18775-7936-4928-92E3-31697F0FE22D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0531" y="3493644"/>
                <a:ext cx="31751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8041" y="3375127"/>
                <a:ext cx="258072" cy="11851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B2D3FF-E61D-4C84-AFD4-C4D7F95FA049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49AD595-2F0B-4738-AC3E-F56A710AE15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462" y="3493644"/>
              <a:ext cx="0" cy="76183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A5553D51-B134-4C4C-B7AE-12F35686D10F}"/>
                </a:ext>
              </a:extLst>
            </p:cNvPr>
            <p:cNvCxnSpPr>
              <a:cxnSpLocks/>
            </p:cNvCxnSpPr>
            <p:nvPr/>
          </p:nvCxnSpPr>
          <p:spPr>
            <a:xfrm>
              <a:off x="9457592" y="3253551"/>
              <a:ext cx="0" cy="10019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6315ED7C-FDC9-4039-B65F-967022620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0715" y="3253551"/>
              <a:ext cx="21687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64A284C-D2EF-488D-A124-AC7990CEA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7592" y="4255477"/>
              <a:ext cx="182293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26E822C-87E0-4E33-B360-3DB540738594}"/>
              </a:ext>
            </a:extLst>
          </p:cNvPr>
          <p:cNvSpPr txBox="1"/>
          <p:nvPr/>
        </p:nvSpPr>
        <p:spPr>
          <a:xfrm>
            <a:off x="7608984" y="5073193"/>
            <a:ext cx="180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979EB2-449D-44F1-8836-F3960655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340843"/>
            <a:ext cx="6515100" cy="30881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185139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15555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69441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35477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76665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149969" y="4664686"/>
            <a:ext cx="20746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445494" y="4671647"/>
            <a:ext cx="235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022007" y="4671647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3938588" y="3471497"/>
            <a:ext cx="7605712" cy="2900728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5940669" y="3845536"/>
            <a:ext cx="269631" cy="2129814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058519" y="4201136"/>
            <a:ext cx="992065" cy="1774214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433050" y="4201136"/>
            <a:ext cx="862134" cy="1774214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058519" y="1438886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433050" y="1438886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6773007" y="3506056"/>
            <a:ext cx="0" cy="2478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620607" y="2981325"/>
            <a:ext cx="0" cy="3002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453445" y="2897505"/>
            <a:ext cx="2878125" cy="267462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370103" y="2821305"/>
            <a:ext cx="4786847" cy="2819876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3898900" y="3854450"/>
            <a:ext cx="622788" cy="2120839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32250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B4AB58-7AB4-4512-8AC0-99E35336CD10}"/>
              </a:ext>
            </a:extLst>
          </p:cNvPr>
          <p:cNvGrpSpPr/>
          <p:nvPr/>
        </p:nvGrpSpPr>
        <p:grpSpPr>
          <a:xfrm>
            <a:off x="5937249" y="3850623"/>
            <a:ext cx="281921" cy="2120837"/>
            <a:chOff x="5937250" y="4032250"/>
            <a:chExt cx="158750" cy="1943039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6584AAA-4513-414E-A901-92F608A4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4032250"/>
              <a:ext cx="1587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8CBDD7F-2C44-44CF-BC83-D289007FF7CF}"/>
                </a:ext>
              </a:extLst>
            </p:cNvPr>
            <p:cNvCxnSpPr>
              <a:cxnSpLocks/>
            </p:cNvCxnSpPr>
            <p:nvPr/>
          </p:nvCxnSpPr>
          <p:spPr>
            <a:xfrm>
              <a:off x="6083300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5937250" y="1593850"/>
            <a:ext cx="2432050" cy="4381439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400376" y="5577840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1636248" y="3121691"/>
            <a:ext cx="0" cy="2853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5847080" y="5509260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1847263" y="4528460"/>
            <a:ext cx="57229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5943600" y="4979798"/>
            <a:ext cx="1626575" cy="26921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55826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659423" y="351692"/>
            <a:ext cx="7501121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8880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01B050-177E-4830-BA67-9F185F03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-1" y="371704"/>
            <a:ext cx="12132203" cy="61233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-1" y="541559"/>
            <a:ext cx="12132203" cy="159412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0" y="2135688"/>
            <a:ext cx="12132202" cy="144675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0" y="3582444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-2" y="4872626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6410</TotalTime>
  <Words>812</Words>
  <Application>Microsoft Office PowerPoint</Application>
  <PresentationFormat>Широкоэкранный</PresentationFormat>
  <Paragraphs>209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Calibri</vt:lpstr>
      <vt:lpstr>Cormorant</vt:lpstr>
      <vt:lpstr>HelveticaNeue LT CYR 57 Cond</vt:lpstr>
      <vt:lpstr>Arial</vt:lpstr>
      <vt:lpstr>Menlo</vt:lpstr>
      <vt:lpstr>Courier New</vt:lpstr>
      <vt:lpstr>Calibri Light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 </dc:title>
  <dc:creator>Михаил Попов</dc:creator>
  <cp:lastModifiedBy>Андрей Солодовников</cp:lastModifiedBy>
  <cp:revision>6</cp:revision>
  <dcterms:created xsi:type="dcterms:W3CDTF">2019-10-13T13:33:38Z</dcterms:created>
  <dcterms:modified xsi:type="dcterms:W3CDTF">2024-03-19T21:54:23Z</dcterms:modified>
</cp:coreProperties>
</file>